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2"/>
    <p:restoredTop sz="94590"/>
  </p:normalViewPr>
  <p:slideViewPr>
    <p:cSldViewPr snapToGrid="0" snapToObjects="1">
      <p:cViewPr varScale="1">
        <p:scale>
          <a:sx n="75" d="100"/>
          <a:sy n="75" d="100"/>
        </p:scale>
        <p:origin x="184" y="8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B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Click to edit Master subtitle style</a:t>
            </a:r>
            <a:endParaRPr lang="en-US"/>
          </a:p>
        </p:txBody>
      </p:sp>
      <p:sp>
        <p:nvSpPr>
          <p:cNvPr id="4" name="Date Placeholder 3"/>
          <p:cNvSpPr>
            <a:spLocks noGrp="1"/>
          </p:cNvSpPr>
          <p:nvPr>
            <p:ph type="dt" sz="half" idx="10"/>
          </p:nvPr>
        </p:nvSpPr>
        <p:spPr/>
        <p:txBody>
          <a:bodyPr/>
          <a:lstStyle/>
          <a:p>
            <a:fld id="{A10B48CE-25C1-B54A-9048-C739244ADE57}"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86653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fld id="{A10B48CE-25C1-B54A-9048-C739244ADE57}"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3015545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B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fld id="{A10B48CE-25C1-B54A-9048-C739244ADE57}"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195490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idx="1"/>
          </p:nvPr>
        </p:nvSpPr>
        <p:spPr/>
        <p:txBody>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p>
            <a:fld id="{A10B48CE-25C1-B54A-9048-C739244ADE57}"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1220093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B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Click to edit Master text styles</a:t>
            </a:r>
          </a:p>
        </p:txBody>
      </p:sp>
      <p:sp>
        <p:nvSpPr>
          <p:cNvPr id="4" name="Date Placeholder 3"/>
          <p:cNvSpPr>
            <a:spLocks noGrp="1"/>
          </p:cNvSpPr>
          <p:nvPr>
            <p:ph type="dt" sz="half" idx="10"/>
          </p:nvPr>
        </p:nvSpPr>
        <p:spPr/>
        <p:txBody>
          <a:bodyPr/>
          <a:lstStyle/>
          <a:p>
            <a:fld id="{A10B48CE-25C1-B54A-9048-C739244ADE57}"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230098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Date Placeholder 4"/>
          <p:cNvSpPr>
            <a:spLocks noGrp="1"/>
          </p:cNvSpPr>
          <p:nvPr>
            <p:ph type="dt" sz="half" idx="10"/>
          </p:nvPr>
        </p:nvSpPr>
        <p:spPr/>
        <p:txBody>
          <a:bodyPr/>
          <a:lstStyle/>
          <a:p>
            <a:fld id="{A10B48CE-25C1-B54A-9048-C739244ADE57}" type="datetimeFigureOut">
              <a:rPr lang="en-US" smtClean="0"/>
              <a:t>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210241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Date Placeholder 6"/>
          <p:cNvSpPr>
            <a:spLocks noGrp="1"/>
          </p:cNvSpPr>
          <p:nvPr>
            <p:ph type="dt" sz="half" idx="10"/>
          </p:nvPr>
        </p:nvSpPr>
        <p:spPr/>
        <p:txBody>
          <a:bodyPr/>
          <a:lstStyle/>
          <a:p>
            <a:fld id="{A10B48CE-25C1-B54A-9048-C739244ADE57}" type="datetimeFigureOut">
              <a:rPr lang="en-US" smtClean="0"/>
              <a:t>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3710010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Date Placeholder 2"/>
          <p:cNvSpPr>
            <a:spLocks noGrp="1"/>
          </p:cNvSpPr>
          <p:nvPr>
            <p:ph type="dt" sz="half" idx="10"/>
          </p:nvPr>
        </p:nvSpPr>
        <p:spPr/>
        <p:txBody>
          <a:bodyPr/>
          <a:lstStyle/>
          <a:p>
            <a:fld id="{A10B48CE-25C1-B54A-9048-C739244ADE57}" type="datetimeFigureOut">
              <a:rPr lang="en-US" smtClean="0"/>
              <a:t>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286437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B48CE-25C1-B54A-9048-C739244ADE57}" type="datetimeFigureOut">
              <a:rPr lang="en-US" smtClean="0"/>
              <a:t>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4273395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B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4"/>
          <p:cNvSpPr>
            <a:spLocks noGrp="1"/>
          </p:cNvSpPr>
          <p:nvPr>
            <p:ph type="dt" sz="half" idx="10"/>
          </p:nvPr>
        </p:nvSpPr>
        <p:spPr/>
        <p:txBody>
          <a:bodyPr/>
          <a:lstStyle/>
          <a:p>
            <a:fld id="{A10B48CE-25C1-B54A-9048-C739244ADE57}" type="datetimeFigureOut">
              <a:rPr lang="en-US" smtClean="0"/>
              <a:t>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193866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B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4"/>
          <p:cNvSpPr>
            <a:spLocks noGrp="1"/>
          </p:cNvSpPr>
          <p:nvPr>
            <p:ph type="dt" sz="half" idx="10"/>
          </p:nvPr>
        </p:nvSpPr>
        <p:spPr/>
        <p:txBody>
          <a:bodyPr/>
          <a:lstStyle/>
          <a:p>
            <a:fld id="{A10B48CE-25C1-B54A-9048-C739244ADE57}" type="datetimeFigureOut">
              <a:rPr lang="en-US" smtClean="0"/>
              <a:t>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5B97A-C3A8-3F4C-BED2-1F541A2CDC47}" type="slidenum">
              <a:rPr lang="en-US" smtClean="0"/>
              <a:t>‹#›</a:t>
            </a:fld>
            <a:endParaRPr lang="en-US"/>
          </a:p>
        </p:txBody>
      </p:sp>
    </p:spTree>
    <p:extLst>
      <p:ext uri="{BB962C8B-B14F-4D97-AF65-F5344CB8AC3E}">
        <p14:creationId xmlns:p14="http://schemas.microsoft.com/office/powerpoint/2010/main" val="20931158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B48CE-25C1-B54A-9048-C739244ADE57}" type="datetimeFigureOut">
              <a:rPr lang="en-US" smtClean="0"/>
              <a:t>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5B97A-C3A8-3F4C-BED2-1F541A2CDC47}" type="slidenum">
              <a:rPr lang="en-US" smtClean="0"/>
              <a:t>‹#›</a:t>
            </a:fld>
            <a:endParaRPr lang="en-US"/>
          </a:p>
        </p:txBody>
      </p:sp>
    </p:spTree>
    <p:extLst>
      <p:ext uri="{BB962C8B-B14F-4D97-AF65-F5344CB8AC3E}">
        <p14:creationId xmlns:p14="http://schemas.microsoft.com/office/powerpoint/2010/main" val="3921361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592221" y="761999"/>
            <a:ext cx="7936832" cy="5632312"/>
          </a:xfrm>
          <a:prstGeom prst="rect">
            <a:avLst/>
          </a:prstGeom>
          <a:noFill/>
        </p:spPr>
        <p:txBody>
          <a:bodyPr wrap="square" rtlCol="0">
            <a:spAutoFit/>
          </a:bodyPr>
          <a:lstStyle/>
          <a:p>
            <a:r>
              <a:rPr lang="nl-NL" sz="2400" b="1" dirty="0" smtClean="0">
                <a:solidFill>
                  <a:srgbClr val="FF0000"/>
                </a:solidFill>
              </a:rPr>
              <a:t>Hoe maak je een presentatie die mensen kan overtuigen van jouw idee. </a:t>
            </a:r>
          </a:p>
          <a:p>
            <a:endParaRPr lang="nl-NL" dirty="0" smtClean="0"/>
          </a:p>
          <a:p>
            <a:r>
              <a:rPr lang="nl-NL" dirty="0" smtClean="0"/>
              <a:t>Het doel van een presentatie is een goed overzicht geven van wat de sterke punten zijn van jou idee. De slides helpen je een </a:t>
            </a:r>
            <a:r>
              <a:rPr lang="nl-NL" b="1" dirty="0" smtClean="0"/>
              <a:t>goed en volledig verhaal </a:t>
            </a:r>
            <a:r>
              <a:rPr lang="nl-NL" dirty="0" smtClean="0"/>
              <a:t>op te bouwen dat voor een divers publiek interessante informatie bevat om jouw idee goed te kunnen begrijpen. Zet je </a:t>
            </a:r>
            <a:r>
              <a:rPr lang="nl-NL" b="1" dirty="0" smtClean="0"/>
              <a:t>troeven</a:t>
            </a:r>
            <a:r>
              <a:rPr lang="nl-NL" dirty="0" smtClean="0"/>
              <a:t> in de kijker, details horen hier niet thuis. </a:t>
            </a:r>
          </a:p>
          <a:p>
            <a:endParaRPr lang="nl-NL" dirty="0" smtClean="0"/>
          </a:p>
          <a:p>
            <a:endParaRPr lang="nl-NL" dirty="0"/>
          </a:p>
          <a:p>
            <a:r>
              <a:rPr lang="nl-NL" b="1" i="1" dirty="0" smtClean="0"/>
              <a:t>Tips:</a:t>
            </a:r>
          </a:p>
          <a:p>
            <a:r>
              <a:rPr lang="nl-NL" sz="1600" i="1" dirty="0" smtClean="0"/>
              <a:t>Werk met korte en krachtige zinnen, en gebruik de juiste afbeeldingen die de boodschap ondersteunen en/of versterken.</a:t>
            </a:r>
          </a:p>
          <a:p>
            <a:r>
              <a:rPr lang="nl-NL" sz="1600" i="1" dirty="0" smtClean="0"/>
              <a:t>Probeer </a:t>
            </a:r>
            <a:r>
              <a:rPr lang="nl-NL" sz="1600" i="1" dirty="0" err="1" smtClean="0"/>
              <a:t>bulletpoints</a:t>
            </a:r>
            <a:r>
              <a:rPr lang="nl-NL" sz="1600" i="1" dirty="0"/>
              <a:t>,</a:t>
            </a:r>
            <a:r>
              <a:rPr lang="nl-NL" sz="1600" i="1" dirty="0" smtClean="0"/>
              <a:t> doorlopende tekst en overdadige animaties te vermijden. </a:t>
            </a:r>
          </a:p>
          <a:p>
            <a:r>
              <a:rPr lang="nl-NL" sz="1600" i="1" dirty="0" smtClean="0"/>
              <a:t>Gebruik maximaal 2 soorten lettertypes</a:t>
            </a:r>
          </a:p>
          <a:p>
            <a:endParaRPr lang="nl-NL" sz="1600" i="1" dirty="0" smtClean="0"/>
          </a:p>
          <a:p>
            <a:endParaRPr lang="nl-NL" sz="1600" i="1" dirty="0"/>
          </a:p>
          <a:p>
            <a:endParaRPr lang="nl-NL" dirty="0" smtClean="0"/>
          </a:p>
          <a:p>
            <a:endParaRPr lang="nl-NL" dirty="0"/>
          </a:p>
          <a:p>
            <a:endParaRPr lang="nl-NL" dirty="0" smtClean="0"/>
          </a:p>
          <a:p>
            <a:endParaRPr lang="nl-NL" dirty="0"/>
          </a:p>
        </p:txBody>
      </p:sp>
    </p:spTree>
    <p:extLst>
      <p:ext uri="{BB962C8B-B14F-4D97-AF65-F5344CB8AC3E}">
        <p14:creationId xmlns:p14="http://schemas.microsoft.com/office/powerpoint/2010/main" val="2183638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1268027"/>
            <a:ext cx="7071895" cy="1292662"/>
          </a:xfrm>
          <a:prstGeom prst="rect">
            <a:avLst/>
          </a:prstGeom>
          <a:noFill/>
        </p:spPr>
        <p:txBody>
          <a:bodyPr wrap="square" rtlCol="0">
            <a:spAutoFit/>
          </a:bodyPr>
          <a:lstStyle/>
          <a:p>
            <a:r>
              <a:rPr lang="nl-NL" sz="2400" b="1" dirty="0">
                <a:solidFill>
                  <a:srgbClr val="FF0000"/>
                </a:solidFill>
              </a:rPr>
              <a:t>9</a:t>
            </a:r>
            <a:r>
              <a:rPr lang="nl-NL" sz="2400" b="1" dirty="0" smtClean="0">
                <a:solidFill>
                  <a:srgbClr val="FF0000"/>
                </a:solidFill>
              </a:rPr>
              <a:t>. Financieel</a:t>
            </a:r>
          </a:p>
          <a:p>
            <a:r>
              <a:rPr lang="nl-NL" dirty="0" smtClean="0"/>
              <a:t>Maak een heldere financiële projectie met een 3 tot 5-jaren prognose. Laat ook weten hoe je aan die getallen bent gekomen. </a:t>
            </a:r>
          </a:p>
          <a:p>
            <a:endParaRPr lang="nl-NL" dirty="0" smtClean="0"/>
          </a:p>
        </p:txBody>
      </p:sp>
    </p:spTree>
    <p:extLst>
      <p:ext uri="{BB962C8B-B14F-4D97-AF65-F5344CB8AC3E}">
        <p14:creationId xmlns:p14="http://schemas.microsoft.com/office/powerpoint/2010/main" val="2529146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1268027"/>
            <a:ext cx="7071895" cy="2123658"/>
          </a:xfrm>
          <a:prstGeom prst="rect">
            <a:avLst/>
          </a:prstGeom>
          <a:noFill/>
        </p:spPr>
        <p:txBody>
          <a:bodyPr wrap="square" rtlCol="0">
            <a:spAutoFit/>
          </a:bodyPr>
          <a:lstStyle/>
          <a:p>
            <a:r>
              <a:rPr lang="nl-NL" sz="2400" b="1" dirty="0" smtClean="0">
                <a:solidFill>
                  <a:srgbClr val="FF0000"/>
                </a:solidFill>
              </a:rPr>
              <a:t>10. Waar sta je momenteel met je idee?</a:t>
            </a:r>
          </a:p>
          <a:p>
            <a:r>
              <a:rPr lang="nl-NL" dirty="0" smtClean="0"/>
              <a:t>Tot slot, laat zien waar je momenteel staat met je idee. Wat heb je al gedaan tot nu, en hoe ga je er mee vooruit geraken.</a:t>
            </a:r>
          </a:p>
          <a:p>
            <a:r>
              <a:rPr lang="nl-NL" dirty="0" smtClean="0"/>
              <a:t>Wees positief over wat je al hebt gedaan en wat je in de toekomst van plan bent. Waar heb je momenteel nog het meeste nood aan?</a:t>
            </a:r>
          </a:p>
          <a:p>
            <a:endParaRPr lang="nl-NL" dirty="0" smtClean="0"/>
          </a:p>
          <a:p>
            <a:endParaRPr lang="nl-NL" dirty="0" smtClean="0"/>
          </a:p>
        </p:txBody>
      </p:sp>
    </p:spTree>
    <p:extLst>
      <p:ext uri="{BB962C8B-B14F-4D97-AF65-F5344CB8AC3E}">
        <p14:creationId xmlns:p14="http://schemas.microsoft.com/office/powerpoint/2010/main" val="2953679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492659"/>
            <a:ext cx="7071895" cy="6001644"/>
          </a:xfrm>
          <a:prstGeom prst="rect">
            <a:avLst/>
          </a:prstGeom>
          <a:noFill/>
        </p:spPr>
        <p:txBody>
          <a:bodyPr wrap="square" rtlCol="0">
            <a:spAutoFit/>
          </a:bodyPr>
          <a:lstStyle/>
          <a:p>
            <a:r>
              <a:rPr lang="nl-NL" sz="2400" b="1" dirty="0" smtClean="0">
                <a:solidFill>
                  <a:srgbClr val="FF0000"/>
                </a:solidFill>
              </a:rPr>
              <a:t>Tot slot</a:t>
            </a:r>
          </a:p>
          <a:p>
            <a:r>
              <a:rPr lang="nl-NL" dirty="0" smtClean="0"/>
              <a:t>Je kan op veel manieren te werk gaan. Zoek de manier die het best bij jouw idee en persoonlijkheid past. Ja, je mag best 12 slides hebben. Maar vergeet niet van het eenvoudig te houden. Details kan je later nog meegeven in een ondernemingsplan.</a:t>
            </a:r>
          </a:p>
          <a:p>
            <a:r>
              <a:rPr lang="nl-NL" dirty="0" smtClean="0"/>
              <a:t>Zet niet te veel informatie op de slides zelf, hou het kort, de rest vertel je er wel bij. Mensen gaan anders je slides gewoon lezen en niet meer naar je verhaal luisteren. </a:t>
            </a:r>
          </a:p>
          <a:p>
            <a:r>
              <a:rPr lang="nl-NL" dirty="0" smtClean="0"/>
              <a:t>Gebruik geen jargon. Niet iedereen heeft kennis van al die sectorspecifieke woordenschat. </a:t>
            </a:r>
          </a:p>
          <a:p>
            <a:endParaRPr lang="nl-NL" dirty="0"/>
          </a:p>
          <a:p>
            <a:r>
              <a:rPr lang="nl-NL" dirty="0" smtClean="0"/>
              <a:t>Vertel op een rustige zelfzekere manier je verhaal en gebruik de slides als kapstokken. Laat wat pauze tussen de slides zodat mensen de kans krijgen om de informatie voldoende tot zich te laten komen.</a:t>
            </a:r>
          </a:p>
          <a:p>
            <a:endParaRPr lang="nl-NL" dirty="0"/>
          </a:p>
          <a:p>
            <a:r>
              <a:rPr lang="nl-NL" dirty="0" smtClean="0"/>
              <a:t>Focus op de belangrijkste zaken en dwaal niet te veel af. Zorg dus dat je slides niet overladen zijn met beelden, tekst en animaties.</a:t>
            </a:r>
          </a:p>
          <a:p>
            <a:r>
              <a:rPr lang="nl-NL" dirty="0" err="1" smtClean="0"/>
              <a:t>Less</a:t>
            </a:r>
            <a:r>
              <a:rPr lang="nl-NL" dirty="0" smtClean="0"/>
              <a:t> is more!</a:t>
            </a:r>
          </a:p>
          <a:p>
            <a:r>
              <a:rPr lang="nl-NL" dirty="0" smtClean="0"/>
              <a:t>Succes</a:t>
            </a:r>
          </a:p>
          <a:p>
            <a:endParaRPr lang="nl-NL" dirty="0" smtClean="0"/>
          </a:p>
          <a:p>
            <a:endParaRPr lang="nl-NL" dirty="0" smtClean="0"/>
          </a:p>
        </p:txBody>
      </p:sp>
    </p:spTree>
    <p:extLst>
      <p:ext uri="{BB962C8B-B14F-4D97-AF65-F5344CB8AC3E}">
        <p14:creationId xmlns:p14="http://schemas.microsoft.com/office/powerpoint/2010/main" val="117404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2431079"/>
            <a:ext cx="7071895" cy="2123658"/>
          </a:xfrm>
          <a:prstGeom prst="rect">
            <a:avLst/>
          </a:prstGeom>
          <a:noFill/>
        </p:spPr>
        <p:txBody>
          <a:bodyPr wrap="square" rtlCol="0">
            <a:spAutoFit/>
          </a:bodyPr>
          <a:lstStyle/>
          <a:p>
            <a:r>
              <a:rPr lang="nl-NL" sz="2400" b="1" dirty="0" smtClean="0">
                <a:solidFill>
                  <a:srgbClr val="FF0000"/>
                </a:solidFill>
              </a:rPr>
              <a:t>1. Dit is je titelslide. </a:t>
            </a:r>
          </a:p>
          <a:p>
            <a:r>
              <a:rPr lang="nl-NL" dirty="0" smtClean="0"/>
              <a:t>Zet hier de naam/titel van je idee (met een ondersteunende slogan.)</a:t>
            </a:r>
          </a:p>
          <a:p>
            <a:r>
              <a:rPr lang="nl-NL" dirty="0" smtClean="0"/>
              <a:t>Vermeld ook je eigen naam (en andere idee eigenaars) en contactgegevens. </a:t>
            </a:r>
          </a:p>
          <a:p>
            <a:r>
              <a:rPr lang="nl-NL" dirty="0" smtClean="0"/>
              <a:t>Tijdens je presentatie kan je hier een korte inleiding geven van wie je bent, wat je doet en wat het doel is van deze presentatie. </a:t>
            </a:r>
          </a:p>
          <a:p>
            <a:endParaRPr lang="nl-NL" dirty="0" smtClean="0"/>
          </a:p>
        </p:txBody>
      </p:sp>
      <p:sp>
        <p:nvSpPr>
          <p:cNvPr id="4" name="Titel 3"/>
          <p:cNvSpPr>
            <a:spLocks noGrp="1"/>
          </p:cNvSpPr>
          <p:nvPr>
            <p:ph type="ctrTitle"/>
          </p:nvPr>
        </p:nvSpPr>
        <p:spPr>
          <a:xfrm>
            <a:off x="534737" y="432636"/>
            <a:ext cx="8034421" cy="1051260"/>
          </a:xfrm>
        </p:spPr>
        <p:txBody>
          <a:bodyPr>
            <a:normAutofit/>
          </a:bodyPr>
          <a:lstStyle/>
          <a:p>
            <a:r>
              <a:rPr lang="nl-NL" sz="6000" b="1" dirty="0" smtClean="0"/>
              <a:t>DUIDELIJKE TITEL</a:t>
            </a:r>
            <a:endParaRPr lang="nl-NL" sz="6000" b="1" dirty="0"/>
          </a:p>
        </p:txBody>
      </p:sp>
      <p:sp>
        <p:nvSpPr>
          <p:cNvPr id="5" name="Titel 3"/>
          <p:cNvSpPr txBox="1">
            <a:spLocks/>
          </p:cNvSpPr>
          <p:nvPr/>
        </p:nvSpPr>
        <p:spPr>
          <a:xfrm>
            <a:off x="534737" y="1167906"/>
            <a:ext cx="8034421" cy="105126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NL" sz="4000" b="1" dirty="0" smtClean="0">
                <a:solidFill>
                  <a:schemeClr val="bg1">
                    <a:lumMod val="50000"/>
                  </a:schemeClr>
                </a:solidFill>
              </a:rPr>
              <a:t>ondersteunende slogan</a:t>
            </a:r>
            <a:endParaRPr lang="nl-NL" sz="4000" b="1" dirty="0">
              <a:solidFill>
                <a:schemeClr val="bg1">
                  <a:lumMod val="50000"/>
                </a:schemeClr>
              </a:solidFill>
            </a:endParaRPr>
          </a:p>
        </p:txBody>
      </p:sp>
    </p:spTree>
    <p:extLst>
      <p:ext uri="{BB962C8B-B14F-4D97-AF65-F5344CB8AC3E}">
        <p14:creationId xmlns:p14="http://schemas.microsoft.com/office/powerpoint/2010/main" val="1012048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1268027"/>
            <a:ext cx="7071895" cy="2677656"/>
          </a:xfrm>
          <a:prstGeom prst="rect">
            <a:avLst/>
          </a:prstGeom>
          <a:noFill/>
        </p:spPr>
        <p:txBody>
          <a:bodyPr wrap="square" rtlCol="0">
            <a:spAutoFit/>
          </a:bodyPr>
          <a:lstStyle/>
          <a:p>
            <a:r>
              <a:rPr lang="nl-NL" sz="2400" b="1" dirty="0">
                <a:solidFill>
                  <a:srgbClr val="FF0000"/>
                </a:solidFill>
              </a:rPr>
              <a:t>2</a:t>
            </a:r>
            <a:r>
              <a:rPr lang="nl-NL" sz="2400" b="1" dirty="0" smtClean="0">
                <a:solidFill>
                  <a:srgbClr val="FF0000"/>
                </a:solidFill>
              </a:rPr>
              <a:t>. Wat is het probleem?</a:t>
            </a:r>
          </a:p>
          <a:p>
            <a:r>
              <a:rPr lang="nl-NL" dirty="0" smtClean="0"/>
              <a:t>Introduceer hier </a:t>
            </a:r>
            <a:r>
              <a:rPr lang="nl-NL" b="1" dirty="0" smtClean="0"/>
              <a:t>het probleem </a:t>
            </a:r>
            <a:r>
              <a:rPr lang="nl-NL" dirty="0" smtClean="0"/>
              <a:t>dat een </a:t>
            </a:r>
            <a:r>
              <a:rPr lang="nl-NL" b="1" dirty="0" smtClean="0"/>
              <a:t>bepaalde doelgroep </a:t>
            </a:r>
            <a:r>
              <a:rPr lang="nl-NL" dirty="0" smtClean="0"/>
              <a:t>heeft. </a:t>
            </a:r>
          </a:p>
          <a:p>
            <a:r>
              <a:rPr lang="nl-NL" dirty="0" smtClean="0"/>
              <a:t>Je kan hier vertellen hoe je dat probleem hebt ontdekt en onderzocht. Statistieken kunnen helpen om de grootte en de impact van het probleem te schetsen. Zorg ervoor dat je hier genoeg informatie geeft zodat je publiek snapt wat het probleem is en hoe het mensen momenteel beïnvloedt. </a:t>
            </a:r>
          </a:p>
          <a:p>
            <a:r>
              <a:rPr lang="nl-NL" dirty="0" smtClean="0"/>
              <a:t>Maar, hou het simpel.</a:t>
            </a:r>
          </a:p>
          <a:p>
            <a:endParaRPr lang="nl-NL" dirty="0" smtClean="0"/>
          </a:p>
        </p:txBody>
      </p:sp>
    </p:spTree>
    <p:extLst>
      <p:ext uri="{BB962C8B-B14F-4D97-AF65-F5344CB8AC3E}">
        <p14:creationId xmlns:p14="http://schemas.microsoft.com/office/powerpoint/2010/main" val="364621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1268027"/>
            <a:ext cx="7071895" cy="2123658"/>
          </a:xfrm>
          <a:prstGeom prst="rect">
            <a:avLst/>
          </a:prstGeom>
          <a:noFill/>
        </p:spPr>
        <p:txBody>
          <a:bodyPr wrap="square" rtlCol="0">
            <a:spAutoFit/>
          </a:bodyPr>
          <a:lstStyle/>
          <a:p>
            <a:r>
              <a:rPr lang="nl-NL" sz="2400" b="1" dirty="0" smtClean="0">
                <a:solidFill>
                  <a:srgbClr val="FF0000"/>
                </a:solidFill>
              </a:rPr>
              <a:t>3. Hoe lost jouw idee dat probleem op?</a:t>
            </a:r>
          </a:p>
          <a:p>
            <a:r>
              <a:rPr lang="nl-NL" dirty="0" smtClean="0"/>
              <a:t>Beschrijf kort en bondig hoe jouw idee het probleem van slide 2 zal oplossen. Zorg er voor dat iedereen begrijpt dat jouw idee dat probleem op een unieke manier zal oplossen en hoe. </a:t>
            </a:r>
          </a:p>
          <a:p>
            <a:r>
              <a:rPr lang="nl-NL" dirty="0" smtClean="0"/>
              <a:t>Op welke manier zal jouw idee een bepaalde praktische, emotionele of sociale behoefte invullen?</a:t>
            </a:r>
          </a:p>
          <a:p>
            <a:endParaRPr lang="nl-NL" dirty="0" smtClean="0"/>
          </a:p>
        </p:txBody>
      </p:sp>
    </p:spTree>
    <p:extLst>
      <p:ext uri="{BB962C8B-B14F-4D97-AF65-F5344CB8AC3E}">
        <p14:creationId xmlns:p14="http://schemas.microsoft.com/office/powerpoint/2010/main" val="1207767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1268027"/>
            <a:ext cx="7071895" cy="2123658"/>
          </a:xfrm>
          <a:prstGeom prst="rect">
            <a:avLst/>
          </a:prstGeom>
          <a:noFill/>
        </p:spPr>
        <p:txBody>
          <a:bodyPr wrap="square" rtlCol="0">
            <a:spAutoFit/>
          </a:bodyPr>
          <a:lstStyle/>
          <a:p>
            <a:r>
              <a:rPr lang="nl-NL" sz="2400" b="1" dirty="0" smtClean="0">
                <a:solidFill>
                  <a:srgbClr val="FF0000"/>
                </a:solidFill>
              </a:rPr>
              <a:t>4. Wat brengt jouw idee op?</a:t>
            </a:r>
          </a:p>
          <a:p>
            <a:r>
              <a:rPr lang="nl-NL" dirty="0" smtClean="0"/>
              <a:t>Hoe kan men met jouw idee geld verdienen? Wie zijn je klanten en wat zijn mogelijke prijsstructuren?  Hoe denk je winst te maken?</a:t>
            </a:r>
          </a:p>
          <a:p>
            <a:endParaRPr lang="nl-NL" dirty="0" smtClean="0"/>
          </a:p>
          <a:p>
            <a:endParaRPr lang="nl-NL" dirty="0"/>
          </a:p>
          <a:p>
            <a:endParaRPr lang="nl-NL" dirty="0" smtClean="0"/>
          </a:p>
          <a:p>
            <a:endParaRPr lang="nl-NL" dirty="0" smtClean="0"/>
          </a:p>
        </p:txBody>
      </p:sp>
    </p:spTree>
    <p:extLst>
      <p:ext uri="{BB962C8B-B14F-4D97-AF65-F5344CB8AC3E}">
        <p14:creationId xmlns:p14="http://schemas.microsoft.com/office/powerpoint/2010/main" val="1412512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1268027"/>
            <a:ext cx="7071895" cy="2954655"/>
          </a:xfrm>
          <a:prstGeom prst="rect">
            <a:avLst/>
          </a:prstGeom>
          <a:noFill/>
        </p:spPr>
        <p:txBody>
          <a:bodyPr wrap="square" rtlCol="0">
            <a:spAutoFit/>
          </a:bodyPr>
          <a:lstStyle/>
          <a:p>
            <a:r>
              <a:rPr lang="nl-NL" sz="2400" b="1" dirty="0">
                <a:solidFill>
                  <a:srgbClr val="FF0000"/>
                </a:solidFill>
              </a:rPr>
              <a:t>5</a:t>
            </a:r>
            <a:r>
              <a:rPr lang="nl-NL" sz="2400" b="1" dirty="0" smtClean="0">
                <a:solidFill>
                  <a:srgbClr val="FF0000"/>
                </a:solidFill>
              </a:rPr>
              <a:t>. Hoe kan men jouw idee uitrollen?</a:t>
            </a:r>
          </a:p>
          <a:p>
            <a:r>
              <a:rPr lang="nl-NL" dirty="0" smtClean="0"/>
              <a:t>Geef wat meer details over je jouw idee in de praktijk gaat gebruiken als onderneming. Hoe moet de onderneming rond de idee te werk gaan om het succesvol te maken? Hoe gaan klanten uit jouw doelgroep het idee/product/dienst kunnen gebruiken/kopen?</a:t>
            </a:r>
          </a:p>
          <a:p>
            <a:r>
              <a:rPr lang="nl-NL" dirty="0" smtClean="0"/>
              <a:t>Beschrijf hoe de verkoop en de marketing kan aangepakt worden. Geef ook mee welke technologie er voor nodig is. </a:t>
            </a:r>
          </a:p>
          <a:p>
            <a:r>
              <a:rPr lang="nl-NL" dirty="0" smtClean="0"/>
              <a:t>Hier komt een tweede slide misschien wel van pas.</a:t>
            </a:r>
          </a:p>
          <a:p>
            <a:r>
              <a:rPr lang="nl-NL" dirty="0" smtClean="0"/>
              <a:t>Let op, niet té veel details. Focus op de voordelen en de boodschap.</a:t>
            </a:r>
          </a:p>
          <a:p>
            <a:endParaRPr lang="nl-NL" dirty="0" smtClean="0"/>
          </a:p>
        </p:txBody>
      </p:sp>
    </p:spTree>
    <p:extLst>
      <p:ext uri="{BB962C8B-B14F-4D97-AF65-F5344CB8AC3E}">
        <p14:creationId xmlns:p14="http://schemas.microsoft.com/office/powerpoint/2010/main" val="1658474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1268027"/>
            <a:ext cx="7071895" cy="1846659"/>
          </a:xfrm>
          <a:prstGeom prst="rect">
            <a:avLst/>
          </a:prstGeom>
          <a:noFill/>
        </p:spPr>
        <p:txBody>
          <a:bodyPr wrap="square" rtlCol="0">
            <a:spAutoFit/>
          </a:bodyPr>
          <a:lstStyle/>
          <a:p>
            <a:r>
              <a:rPr lang="nl-NL" sz="2400" b="1" dirty="0">
                <a:solidFill>
                  <a:srgbClr val="FF0000"/>
                </a:solidFill>
              </a:rPr>
              <a:t>6</a:t>
            </a:r>
            <a:r>
              <a:rPr lang="nl-NL" sz="2400" b="1" dirty="0" smtClean="0">
                <a:solidFill>
                  <a:srgbClr val="FF0000"/>
                </a:solidFill>
              </a:rPr>
              <a:t>. Hoe kan je het verkopen?</a:t>
            </a:r>
          </a:p>
          <a:p>
            <a:r>
              <a:rPr lang="nl-NL" dirty="0" smtClean="0"/>
              <a:t>Hoe kan de idee een plaats krijgen in de markt? Hoe kan je het promoten en welke manieren van adverteren zou het best werken?</a:t>
            </a:r>
          </a:p>
          <a:p>
            <a:r>
              <a:rPr lang="nl-NL" dirty="0" smtClean="0"/>
              <a:t>Durf specifiek zijn, niet ‘op het internet’, via ‘een </a:t>
            </a:r>
            <a:r>
              <a:rPr lang="nl-NL" dirty="0" err="1" smtClean="0"/>
              <a:t>webshop</a:t>
            </a:r>
            <a:r>
              <a:rPr lang="nl-NL" dirty="0" smtClean="0"/>
              <a:t>’…</a:t>
            </a:r>
          </a:p>
          <a:p>
            <a:r>
              <a:rPr lang="nl-NL" dirty="0" smtClean="0"/>
              <a:t>Laat je publiek weten dat je er over na hebt gedacht.</a:t>
            </a:r>
          </a:p>
          <a:p>
            <a:endParaRPr lang="nl-NL" dirty="0" smtClean="0"/>
          </a:p>
        </p:txBody>
      </p:sp>
    </p:spTree>
    <p:extLst>
      <p:ext uri="{BB962C8B-B14F-4D97-AF65-F5344CB8AC3E}">
        <p14:creationId xmlns:p14="http://schemas.microsoft.com/office/powerpoint/2010/main" val="100791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1268027"/>
            <a:ext cx="7071895" cy="1938992"/>
          </a:xfrm>
          <a:prstGeom prst="rect">
            <a:avLst/>
          </a:prstGeom>
          <a:noFill/>
        </p:spPr>
        <p:txBody>
          <a:bodyPr wrap="square" rtlCol="0">
            <a:spAutoFit/>
          </a:bodyPr>
          <a:lstStyle/>
          <a:p>
            <a:r>
              <a:rPr lang="nl-NL" sz="2400" b="1" dirty="0" smtClean="0">
                <a:solidFill>
                  <a:srgbClr val="FF0000"/>
                </a:solidFill>
              </a:rPr>
              <a:t>7. Zijn er gelijkaardige ideeën die reeds bestaan? Wie zijn concurrenten?</a:t>
            </a:r>
          </a:p>
          <a:p>
            <a:r>
              <a:rPr lang="nl-NL" dirty="0" smtClean="0"/>
              <a:t>Laat weten dat je op de hoogte bent van gelijkaardige ideeën. Beschrijf (niet afbreken) kort wie of wat dat zijn en waarom jouw idee beter en/of anders is. Wat maakt jouw idee uniek? En hoe kan het dat blijven?</a:t>
            </a:r>
          </a:p>
          <a:p>
            <a:endParaRPr lang="nl-NL" dirty="0" smtClean="0"/>
          </a:p>
        </p:txBody>
      </p:sp>
    </p:spTree>
    <p:extLst>
      <p:ext uri="{BB962C8B-B14F-4D97-AF65-F5344CB8AC3E}">
        <p14:creationId xmlns:p14="http://schemas.microsoft.com/office/powerpoint/2010/main" val="114742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104" y="1268027"/>
            <a:ext cx="7071895" cy="1846659"/>
          </a:xfrm>
          <a:prstGeom prst="rect">
            <a:avLst/>
          </a:prstGeom>
          <a:noFill/>
        </p:spPr>
        <p:txBody>
          <a:bodyPr wrap="square" rtlCol="0">
            <a:spAutoFit/>
          </a:bodyPr>
          <a:lstStyle/>
          <a:p>
            <a:r>
              <a:rPr lang="nl-NL" sz="2400" b="1" dirty="0" smtClean="0">
                <a:solidFill>
                  <a:srgbClr val="FF0000"/>
                </a:solidFill>
              </a:rPr>
              <a:t>8. Beschrijf het team</a:t>
            </a:r>
          </a:p>
          <a:p>
            <a:r>
              <a:rPr lang="nl-NL" dirty="0" smtClean="0"/>
              <a:t>Laat weten wie je zelf bent en welke achtergrond je hebt (vooral als het relevant is tegenover je idee). Als er meerdere mensen zijn dan doe je dit ook voor hen. Maar hou het kort en relevant.</a:t>
            </a:r>
          </a:p>
          <a:p>
            <a:r>
              <a:rPr lang="nl-NL" dirty="0" smtClean="0"/>
              <a:t>Beschrijf ook wat je verwacht en wat je plannen zijn met je idee.</a:t>
            </a:r>
          </a:p>
          <a:p>
            <a:endParaRPr lang="nl-NL" dirty="0" smtClean="0"/>
          </a:p>
        </p:txBody>
      </p:sp>
    </p:spTree>
    <p:extLst>
      <p:ext uri="{BB962C8B-B14F-4D97-AF65-F5344CB8AC3E}">
        <p14:creationId xmlns:p14="http://schemas.microsoft.com/office/powerpoint/2010/main" val="1715486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419</TotalTime>
  <Words>889</Words>
  <Application>Microsoft Macintosh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DUIDELIJKE TITEL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Flanders DC</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PowerPoint presentation, or deck, for your business plan is a quick, to-the-point means of revealing your best selling points to those reviewing it, while still sending over your more detailed plan.  The question is, how do you organize and minimize the breadth of a business plan into a short PowerPoint presentation? First, it’s recommended that you use the 10–20–30 rule: 10 slides, 20 minutes and a minimum 30-point font.</dc:title>
  <dc:creator>Tom Suykerbuyk</dc:creator>
  <cp:lastModifiedBy>Peter Bertels</cp:lastModifiedBy>
  <cp:revision>14</cp:revision>
  <dcterms:created xsi:type="dcterms:W3CDTF">2015-02-27T09:20:52Z</dcterms:created>
  <dcterms:modified xsi:type="dcterms:W3CDTF">2017-02-08T14:17:35Z</dcterms:modified>
</cp:coreProperties>
</file>